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3D9A3-1162-4597-B90B-21142CD81897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8B6DF-FCF1-427A-82A2-8CC4706215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D635-AE43-4AC6-9E30-5BDF9C20C6CD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8354-83F4-4A5D-A318-7B5BB4D38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D635-AE43-4AC6-9E30-5BDF9C20C6CD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8354-83F4-4A5D-A318-7B5BB4D38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D635-AE43-4AC6-9E30-5BDF9C20C6CD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8354-83F4-4A5D-A318-7B5BB4D38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D635-AE43-4AC6-9E30-5BDF9C20C6CD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8354-83F4-4A5D-A318-7B5BB4D38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D635-AE43-4AC6-9E30-5BDF9C20C6CD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8354-83F4-4A5D-A318-7B5BB4D38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D635-AE43-4AC6-9E30-5BDF9C20C6CD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8354-83F4-4A5D-A318-7B5BB4D38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D635-AE43-4AC6-9E30-5BDF9C20C6CD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8354-83F4-4A5D-A318-7B5BB4D38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D635-AE43-4AC6-9E30-5BDF9C20C6CD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8354-83F4-4A5D-A318-7B5BB4D38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D635-AE43-4AC6-9E30-5BDF9C20C6CD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8354-83F4-4A5D-A318-7B5BB4D38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D635-AE43-4AC6-9E30-5BDF9C20C6CD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8354-83F4-4A5D-A318-7B5BB4D38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D635-AE43-4AC6-9E30-5BDF9C20C6CD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8354-83F4-4A5D-A318-7B5BB4D38F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DD635-AE43-4AC6-9E30-5BDF9C20C6CD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8354-83F4-4A5D-A318-7B5BB4D38F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Пункт 7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Непрерывное образование – это сеть общеобразовательных услуг, обеспечивающих доступное, непрерывное, качественное образование для всех субъектов образовательного пространства.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Формирование нормативно – правовой базы в части регулирования сетевого взаимодействия.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Разработка и реализация образовательных программ в соответствии с требованиями регионального рынка труда</a:t>
            </a:r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714348" y="6000768"/>
            <a:ext cx="7929618" cy="720707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Агротехнологический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колледж» отделение  Нижняя Тавда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П. 7.1 Сетевое взаимодействие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5"/>
          <a:ext cx="8258204" cy="5279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4551"/>
                <a:gridCol w="2064551"/>
                <a:gridCol w="2064551"/>
                <a:gridCol w="2064551"/>
              </a:tblGrid>
              <a:tr h="605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Субъекты взаимодействия 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Формы взаимодействия</a:t>
                      </a:r>
                      <a:endParaRPr lang="ru-RU" sz="12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Методы формирования УК</a:t>
                      </a:r>
                      <a:endParaRPr lang="ru-RU" sz="12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Ожидаемый результат  для обучающегося 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5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ДОУ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05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СОШ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05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СПО</a:t>
                      </a:r>
                      <a:endParaRPr lang="ru-RU" sz="12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05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ВПО</a:t>
                      </a:r>
                      <a:endParaRPr lang="ru-RU" sz="12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05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Родительское сообщество</a:t>
                      </a:r>
                      <a:endParaRPr lang="ru-RU" sz="12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05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Работодатель</a:t>
                      </a:r>
                      <a:endParaRPr lang="ru-RU" sz="12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97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Центры занятости (другие службы поддержки)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П.7.2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Повышение квалификации взрослого населения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92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Направления работы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Формы работы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Методы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Ожидаемый результат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Подготовка рабочих кадров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- курсы повышения квалификации через работу МФПЦК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- курсовая подготовка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Составление проектов, стажировки, составление рейтингов производственных технологий, бизнес - проекты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Готовность к непрерывному образованию (профессиональное совершенство), мобильность (умение работать в разных условиях), развитие конкурентноспособности, карьерный рост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Переподготовка рабочих кадров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- обучение взрослого населения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Повышение квалификации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- стажировки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Мониторинг качества обучения взрослого населения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576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40732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ФИО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Уровень УК в начале обучения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Уровень УК в конце обучения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Трудоустройство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Работает на прежнем рабочем месте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Сменил место работы, работает по вновь приобретенной профессии /специальности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Карьерный рост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32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Мониторинг эффективности социального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партнерства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600200"/>
          <a:ext cx="8401080" cy="50181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950"/>
                <a:gridCol w="785818"/>
                <a:gridCol w="1285884"/>
                <a:gridCol w="785818"/>
                <a:gridCol w="714380"/>
                <a:gridCol w="1357322"/>
                <a:gridCol w="928694"/>
                <a:gridCol w="757214"/>
              </a:tblGrid>
              <a:tr h="2757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Социальный партнер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Наличие договора между ОУ и социальным партнером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Участие социальных партнеров в разработке учебных программ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Практика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Участие в учебном процессе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Помощь в совершенствовании  материально - технической базы 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Стажировка педагогических кадров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Трудоустройство выпускников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9297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09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228</Words>
  <Application>Microsoft Office PowerPoint</Application>
  <PresentationFormat>Экран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Пункт 7</vt:lpstr>
      <vt:lpstr>П. 7.1 Сетевое взаимодействие</vt:lpstr>
      <vt:lpstr>П.7.2. Повышение квалификации взрослого населения </vt:lpstr>
      <vt:lpstr>Мониторинг качества обучения взрослого населения</vt:lpstr>
      <vt:lpstr>Мониторинг эффективности социального партнерства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Пункт 7</dc:title>
  <dc:creator>Admin</dc:creator>
  <cp:lastModifiedBy>Admin</cp:lastModifiedBy>
  <cp:revision>2</cp:revision>
  <dcterms:created xsi:type="dcterms:W3CDTF">2015-09-15T17:33:53Z</dcterms:created>
  <dcterms:modified xsi:type="dcterms:W3CDTF">2015-09-15T17:50:25Z</dcterms:modified>
</cp:coreProperties>
</file>